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200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BBB-586E-7C42-AF5C-D7997DF69DBC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2C9E-70DD-3244-B8AA-A45178BC4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000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BBB-586E-7C42-AF5C-D7997DF69DBC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2C9E-70DD-3244-B8AA-A45178BC4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974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BBB-586E-7C42-AF5C-D7997DF69DBC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2C9E-70DD-3244-B8AA-A45178BC4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81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BBB-586E-7C42-AF5C-D7997DF69DBC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2C9E-70DD-3244-B8AA-A45178BC4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68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BBB-586E-7C42-AF5C-D7997DF69DBC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2C9E-70DD-3244-B8AA-A45178BC4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56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BBB-586E-7C42-AF5C-D7997DF69DBC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2C9E-70DD-3244-B8AA-A45178BC4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162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BBB-586E-7C42-AF5C-D7997DF69DBC}" type="datetimeFigureOut">
              <a:rPr lang="en-US" smtClean="0"/>
              <a:t>4/16/13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2C9E-70DD-3244-B8AA-A45178BC4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561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BBB-586E-7C42-AF5C-D7997DF69DBC}" type="datetimeFigureOut">
              <a:rPr lang="en-US" smtClean="0"/>
              <a:t>4/16/13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2C9E-70DD-3244-B8AA-A45178BC4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888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BBB-586E-7C42-AF5C-D7997DF69DBC}" type="datetimeFigureOut">
              <a:rPr lang="en-US" smtClean="0"/>
              <a:t>4/16/13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2C9E-70DD-3244-B8AA-A45178BC4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27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BBB-586E-7C42-AF5C-D7997DF69DBC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2C9E-70DD-3244-B8AA-A45178BC4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53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5BBB-586E-7C42-AF5C-D7997DF69DBC}" type="datetimeFigureOut">
              <a:rPr lang="en-US" smtClean="0"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2C9E-70DD-3244-B8AA-A45178BC4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931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5BBB-586E-7C42-AF5C-D7997DF69DBC}" type="datetimeFigureOut">
              <a:rPr lang="en-US" smtClean="0"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12C9E-70DD-3244-B8AA-A45178BC4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659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651159" y="1323710"/>
            <a:ext cx="2227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  <a:latin typeface="Cambria Math"/>
                <a:cs typeface="Cambria Math"/>
              </a:rPr>
              <a:t>Design Principles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71954" y="4919898"/>
            <a:ext cx="15862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Maria Valenzuela</a:t>
            </a:r>
          </a:p>
          <a:p>
            <a:r>
              <a:rPr lang="en-US" dirty="0" smtClean="0"/>
              <a:t>April 16, 2013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6871" y="2895692"/>
            <a:ext cx="1342846" cy="133544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8882" y="656474"/>
            <a:ext cx="1808083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  <a:latin typeface="Cambria Math"/>
                <a:cs typeface="Cambria Math"/>
              </a:rPr>
              <a:t>Proximity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Items related to each other should be grouped closely together.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Use white space to provide distance between unrelated items.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Don not use a blank line between a title and the story. </a:t>
            </a:r>
          </a:p>
          <a:p>
            <a:pPr marL="119063" indent="-119063">
              <a:spcAft>
                <a:spcPts val="500"/>
              </a:spcAft>
              <a:buFont typeface="Arial"/>
              <a:buChar char="•"/>
            </a:pPr>
            <a:r>
              <a:rPr lang="en-US" sz="1150" dirty="0" smtClean="0"/>
              <a:t>If you want space between paragraph use the space after function in format paragraph. </a:t>
            </a:r>
            <a:endParaRPr lang="en-US" sz="115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485" y="3948762"/>
            <a:ext cx="2260103" cy="216397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282531" y="656474"/>
            <a:ext cx="26367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  <a:latin typeface="Cambria Math"/>
                <a:cs typeface="Cambria Math"/>
              </a:rPr>
              <a:t>Font Families</a:t>
            </a:r>
          </a:p>
          <a:p>
            <a:r>
              <a:rPr lang="en-US" sz="1150" dirty="0" smtClean="0"/>
              <a:t>There are 3 font families:</a:t>
            </a:r>
          </a:p>
          <a:p>
            <a:pPr marL="171450" indent="-171450">
              <a:buFont typeface="Arial"/>
              <a:buChar char="•"/>
            </a:pPr>
            <a:r>
              <a:rPr lang="en-US" sz="1150" dirty="0" smtClean="0">
                <a:latin typeface="Times"/>
                <a:cs typeface="Times"/>
              </a:rPr>
              <a:t>Serif-Font with tails </a:t>
            </a:r>
          </a:p>
          <a:p>
            <a:pPr marL="171450" indent="-171450">
              <a:buFont typeface="Arial"/>
              <a:buChar char="•"/>
            </a:pPr>
            <a:r>
              <a:rPr lang="en-US" sz="1150" dirty="0" smtClean="0">
                <a:latin typeface="Times"/>
                <a:cs typeface="Times"/>
              </a:rPr>
              <a:t>Example: Times</a:t>
            </a:r>
          </a:p>
          <a:p>
            <a:pPr marL="171450" indent="-171450">
              <a:buFont typeface="Arial"/>
              <a:buChar char="•"/>
            </a:pPr>
            <a:r>
              <a:rPr lang="en-US" sz="1150" dirty="0" smtClean="0">
                <a:latin typeface="Arial Black"/>
                <a:cs typeface="Arial Black"/>
              </a:rPr>
              <a:t>San Serif-Font without tails</a:t>
            </a:r>
          </a:p>
          <a:p>
            <a:pPr marL="171450" indent="-171450">
              <a:buFont typeface="Arial"/>
              <a:buChar char="•"/>
            </a:pPr>
            <a:r>
              <a:rPr lang="en-US" sz="1150" dirty="0" smtClean="0">
                <a:latin typeface="Arial Black"/>
                <a:cs typeface="Arial Black"/>
              </a:rPr>
              <a:t>Example: Arial</a:t>
            </a:r>
          </a:p>
          <a:p>
            <a:pPr marL="171450" indent="-171450">
              <a:buFont typeface="Arial"/>
              <a:buChar char="•"/>
            </a:pPr>
            <a:r>
              <a:rPr lang="en-US" sz="1150" dirty="0" smtClean="0">
                <a:latin typeface="Giddyup Std"/>
                <a:cs typeface="Giddyup Std"/>
              </a:rPr>
              <a:t>Fun-Any another style of font</a:t>
            </a:r>
          </a:p>
          <a:p>
            <a:pPr marL="171450" indent="-171450">
              <a:buFont typeface="Arial"/>
              <a:buChar char="•"/>
            </a:pPr>
            <a:r>
              <a:rPr lang="en-US" sz="1150" dirty="0" smtClean="0">
                <a:latin typeface="Giddyup Std"/>
                <a:cs typeface="Giddyup Std"/>
              </a:rPr>
              <a:t>Example: </a:t>
            </a:r>
            <a:r>
              <a:rPr lang="en-US" sz="1150" dirty="0" err="1" smtClean="0">
                <a:latin typeface="Giddyup Std"/>
                <a:cs typeface="Giddyup Std"/>
              </a:rPr>
              <a:t>Giddyup</a:t>
            </a:r>
            <a:r>
              <a:rPr lang="en-US" sz="1150" dirty="0" smtClean="0">
                <a:latin typeface="Giddyup Std"/>
                <a:cs typeface="Giddyup Std"/>
              </a:rPr>
              <a:t> </a:t>
            </a:r>
            <a:r>
              <a:rPr lang="en-US" sz="1150" dirty="0" err="1" smtClean="0">
                <a:latin typeface="Giddyup Std"/>
                <a:cs typeface="Giddyup Std"/>
              </a:rPr>
              <a:t>Std</a:t>
            </a:r>
            <a:endParaRPr lang="en-US" sz="1150" dirty="0" smtClean="0">
              <a:latin typeface="Giddyup Std"/>
              <a:cs typeface="Giddyup Std"/>
            </a:endParaRPr>
          </a:p>
          <a:p>
            <a:pPr marL="171450" indent="-171450">
              <a:buFont typeface="Arial"/>
              <a:buChar char="•"/>
            </a:pPr>
            <a:r>
              <a:rPr lang="en-US" sz="1150" dirty="0" smtClean="0"/>
              <a:t>You can only use 2 fonts in a document.</a:t>
            </a:r>
          </a:p>
          <a:p>
            <a:pPr marL="171450" indent="-171450">
              <a:buFont typeface="Arial"/>
              <a:buChar char="•"/>
            </a:pPr>
            <a:r>
              <a:rPr lang="en-US" sz="1150" dirty="0" smtClean="0"/>
              <a:t>One serif and one san serif. Use one for your titles and the other for your text. </a:t>
            </a:r>
            <a:endParaRPr lang="en-US" sz="1150" dirty="0"/>
          </a:p>
        </p:txBody>
      </p:sp>
    </p:spTree>
    <p:extLst>
      <p:ext uri="{BB962C8B-B14F-4D97-AF65-F5344CB8AC3E}">
        <p14:creationId xmlns:p14="http://schemas.microsoft.com/office/powerpoint/2010/main" val="3179401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19733" y="634950"/>
            <a:ext cx="2195529" cy="3054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  <a:latin typeface="Cambria Math"/>
                <a:cs typeface="Cambria Math"/>
              </a:rPr>
              <a:t>Contrast- 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you want to grab your reader’s attention. 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Add visual interest to your page. 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Make color, size different. 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Make </a:t>
            </a:r>
            <a:r>
              <a:rPr lang="en-US" sz="3200" b="1" dirty="0" smtClean="0"/>
              <a:t>big things BIG</a:t>
            </a:r>
            <a:r>
              <a:rPr lang="en-US" dirty="0" smtClean="0"/>
              <a:t> </a:t>
            </a:r>
            <a:r>
              <a:rPr lang="en-US" sz="1150" dirty="0" smtClean="0"/>
              <a:t>and</a:t>
            </a:r>
            <a:r>
              <a:rPr lang="en-US" dirty="0" smtClean="0"/>
              <a:t> </a:t>
            </a:r>
            <a:r>
              <a:rPr lang="en-US" sz="900" dirty="0" smtClean="0"/>
              <a:t>little things little</a:t>
            </a:r>
            <a:r>
              <a:rPr lang="en-US" dirty="0" smtClean="0"/>
              <a:t>. 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Make text dark and background light or vise versa. </a:t>
            </a:r>
            <a:endParaRPr lang="en-US" sz="1150" dirty="0"/>
          </a:p>
        </p:txBody>
      </p:sp>
      <p:sp>
        <p:nvSpPr>
          <p:cNvPr id="9" name="TextBox 8"/>
          <p:cNvSpPr txBox="1"/>
          <p:nvPr/>
        </p:nvSpPr>
        <p:spPr>
          <a:xfrm>
            <a:off x="3174907" y="634950"/>
            <a:ext cx="305652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  <a:latin typeface="Cambria Math"/>
                <a:cs typeface="Cambria Math"/>
              </a:rPr>
              <a:t>Repetition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The document should look the same way throughout.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Use the same font and font size.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Title should be one size.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Use a similar graphic format throughout.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Use a similar color  scheme throughout.</a:t>
            </a:r>
            <a:endParaRPr lang="en-US" sz="1150" dirty="0"/>
          </a:p>
        </p:txBody>
      </p:sp>
      <p:grpSp>
        <p:nvGrpSpPr>
          <p:cNvPr id="17" name="Group 16"/>
          <p:cNvGrpSpPr/>
          <p:nvPr/>
        </p:nvGrpSpPr>
        <p:grpSpPr>
          <a:xfrm>
            <a:off x="419733" y="5434354"/>
            <a:ext cx="8419646" cy="1115317"/>
            <a:chOff x="419733" y="5434354"/>
            <a:chExt cx="8419646" cy="111531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32786" y="5480375"/>
              <a:ext cx="947092" cy="941874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4907" y="5480375"/>
              <a:ext cx="1075221" cy="106929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56723" y="5434354"/>
              <a:ext cx="976925" cy="97154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9733" y="5480375"/>
              <a:ext cx="930649" cy="92552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62536" y="5480375"/>
              <a:ext cx="947092" cy="941874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92287" y="5480375"/>
              <a:ext cx="947092" cy="941874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6855646" y="634950"/>
            <a:ext cx="1797320" cy="416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ambria Math"/>
                <a:cs typeface="Cambria Math"/>
              </a:rPr>
              <a:t>Alignment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Alignment creates a visual connection.</a:t>
            </a:r>
          </a:p>
          <a:p>
            <a:pPr marL="119063" indent="-119063">
              <a:buFont typeface="Arial"/>
              <a:buChar char="•"/>
            </a:pPr>
            <a:r>
              <a:rPr lang="en-US" sz="1150" dirty="0" smtClean="0"/>
              <a:t>There are 4 types of alignment.</a:t>
            </a:r>
          </a:p>
          <a:p>
            <a:pPr marL="344488" lvl="1" indent="-119063">
              <a:buFont typeface="Arial"/>
              <a:buChar char="•"/>
            </a:pPr>
            <a:r>
              <a:rPr lang="en-US" sz="1150" dirty="0" smtClean="0"/>
              <a:t>Left-This is the most common. Use when your reader will read lots of text</a:t>
            </a:r>
          </a:p>
          <a:p>
            <a:pPr marL="344488" lvl="1" indent="-119063">
              <a:buFont typeface="Arial"/>
              <a:buChar char="•"/>
            </a:pPr>
            <a:r>
              <a:rPr lang="en-US" sz="1150" dirty="0" smtClean="0"/>
              <a:t>Right-This is a funky alignment. Use for titles.</a:t>
            </a:r>
          </a:p>
          <a:p>
            <a:pPr marL="344488" lvl="1" indent="-119063">
              <a:buFont typeface="Arial"/>
              <a:buChar char="•"/>
            </a:pPr>
            <a:r>
              <a:rPr lang="en-US" sz="1150" dirty="0" smtClean="0"/>
              <a:t>Center-This is boring. Center title when you want to be formal.</a:t>
            </a:r>
          </a:p>
          <a:p>
            <a:pPr marL="344488" lvl="1" indent="-119063">
              <a:buFont typeface="Arial"/>
              <a:buChar char="•"/>
            </a:pPr>
            <a:r>
              <a:rPr lang="en-US" sz="1150" dirty="0" smtClean="0"/>
              <a:t>Block-This give you smooth edges left and right. Made use in newspaper.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359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277</Words>
  <Application>Microsoft Macintosh PowerPoint</Application>
  <PresentationFormat>On-screen Show (4:3)</PresentationFormat>
  <Paragraphs>37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UW Oshkosh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UW Oshkosh</dc:creator>
  <cp:lastModifiedBy>UW Oshkosh</cp:lastModifiedBy>
  <cp:revision>11</cp:revision>
  <dcterms:created xsi:type="dcterms:W3CDTF">2013-04-16T23:22:45Z</dcterms:created>
  <dcterms:modified xsi:type="dcterms:W3CDTF">2013-04-17T01:06:17Z</dcterms:modified>
</cp:coreProperties>
</file>